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99A427-AFE6-4870-8C8A-D0AB7B2F7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Finnland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633ABF-6B88-4753-B868-DB07676AB2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Erasmus Reise</a:t>
            </a:r>
          </a:p>
        </p:txBody>
      </p:sp>
    </p:spTree>
    <p:extLst>
      <p:ext uri="{BB962C8B-B14F-4D97-AF65-F5344CB8AC3E}">
        <p14:creationId xmlns:p14="http://schemas.microsoft.com/office/powerpoint/2010/main" val="33561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FCDAFD-7952-4E2B-9D7C-730CCCB4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93350" y="1756754"/>
            <a:ext cx="10364451" cy="15961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1D594F-BB12-4698-B921-A8CD5BB856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BE5549-A90D-4D34-885C-AA889A66981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 descr="2178ff5c-549b-4d7c-87a8-3a895300c525@sverfurt">
            <a:extLst>
              <a:ext uri="{FF2B5EF4-FFF2-40B4-BE49-F238E27FC236}">
                <a16:creationId xmlns:a16="http://schemas.microsoft.com/office/drawing/2014/main" id="{CEEB2DD8-3A4C-4A06-BE1F-F1A0808E4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62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c3919491-b0fc-4f35-b411-b5cf31ceef07@sverfurt">
            <a:extLst>
              <a:ext uri="{FF2B5EF4-FFF2-40B4-BE49-F238E27FC236}">
                <a16:creationId xmlns:a16="http://schemas.microsoft.com/office/drawing/2014/main" id="{B7F971B6-0931-482D-9E04-C4B426695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1139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61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1CCE8-C0B0-4DDB-A854-1111D06E9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2045935" y="481158"/>
            <a:ext cx="6926940" cy="280113"/>
          </a:xfrm>
        </p:spPr>
        <p:txBody>
          <a:bodyPr>
            <a:normAutofit fontScale="90000"/>
          </a:bodyPr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575D8F-3165-430C-804A-EA4AD2302D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3375358" y="5615487"/>
            <a:ext cx="3296393" cy="214489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30B116E-B9B4-48BB-AF68-5BB17AAEA5F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42" name="Picture 2" descr="7e4f2f3d-6c0e-4cde-b21d-1e6c4a2e5eda@sverfurt">
            <a:extLst>
              <a:ext uri="{FF2B5EF4-FFF2-40B4-BE49-F238E27FC236}">
                <a16:creationId xmlns:a16="http://schemas.microsoft.com/office/drawing/2014/main" id="{33F0FFF5-7982-4B08-B31B-70036C52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927" y="675400"/>
            <a:ext cx="4074179" cy="305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1148bef-a565-476f-946c-e781220242b1@sverfurt">
            <a:extLst>
              <a:ext uri="{FF2B5EF4-FFF2-40B4-BE49-F238E27FC236}">
                <a16:creationId xmlns:a16="http://schemas.microsoft.com/office/drawing/2014/main" id="{831DA737-4B5D-4C13-846F-6B9BF662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71199" y="3248305"/>
            <a:ext cx="3935507" cy="29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3c02e46-699e-4b50-8bcd-a745c60f8730@sverfurt">
            <a:extLst>
              <a:ext uri="{FF2B5EF4-FFF2-40B4-BE49-F238E27FC236}">
                <a16:creationId xmlns:a16="http://schemas.microsoft.com/office/drawing/2014/main" id="{A4BDDA47-BFBF-4E31-ACEA-C3D79D79F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1813" y="1050457"/>
            <a:ext cx="5678371" cy="425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204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9F00D-7384-4062-BA2F-D6D58CD9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74424"/>
          </a:xfrm>
        </p:spPr>
        <p:txBody>
          <a:bodyPr/>
          <a:lstStyle/>
          <a:p>
            <a:r>
              <a:rPr lang="de-DE" dirty="0"/>
              <a:t>Ein Tag in </a:t>
            </a:r>
            <a:r>
              <a:rPr lang="de-DE" dirty="0" err="1"/>
              <a:t>estland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C364F2-C5A7-4043-BAD2-4EF149F593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2277624" y="4956785"/>
            <a:ext cx="2595522" cy="238680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E6D18AA-538E-4A70-BC87-0A921CBE47B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rot="5400000">
            <a:off x="10037804" y="4538446"/>
            <a:ext cx="3558762" cy="1604631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1266" name="Picture 2" descr="d762925e-c3a4-4a17-a483-3f57dda2e75a@sverfurt">
            <a:extLst>
              <a:ext uri="{FF2B5EF4-FFF2-40B4-BE49-F238E27FC236}">
                <a16:creationId xmlns:a16="http://schemas.microsoft.com/office/drawing/2014/main" id="{0444E50C-2C34-4EAE-B209-384335FA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2854" y="2436441"/>
            <a:ext cx="4249269" cy="318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9d964b72-6aba-4990-a7f0-b119ca703bc0@sverfurt">
            <a:extLst>
              <a:ext uri="{FF2B5EF4-FFF2-40B4-BE49-F238E27FC236}">
                <a16:creationId xmlns:a16="http://schemas.microsoft.com/office/drawing/2014/main" id="{970B5D56-2EC2-47C8-8252-3A012206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64647" y="2501252"/>
            <a:ext cx="4249270" cy="31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ea6618ce-687a-42c7-8d3d-76313509a6e1@sverfurt">
            <a:extLst>
              <a:ext uri="{FF2B5EF4-FFF2-40B4-BE49-F238E27FC236}">
                <a16:creationId xmlns:a16="http://schemas.microsoft.com/office/drawing/2014/main" id="{032C2F3B-FFBA-4FB4-99AC-B0575718B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8339" y="2492605"/>
            <a:ext cx="4180093" cy="313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52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CF570E-9169-4E5D-B4C8-F37E5957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hätten wir gern gesehen: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9A7646-90B9-4615-A62D-79706F2AC7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49614" y="3794645"/>
            <a:ext cx="10504705" cy="246739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E9AA7E5-8400-4214-939B-CF8A12BE1A5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314" name="Picture 2" descr="2d0001ed-d1f1-4da2-a1f9-1885411aedaf@sverfurt">
            <a:extLst>
              <a:ext uri="{FF2B5EF4-FFF2-40B4-BE49-F238E27FC236}">
                <a16:creationId xmlns:a16="http://schemas.microsoft.com/office/drawing/2014/main" id="{B37D11B6-A14D-400E-BC8E-02EB6572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753" y="1846729"/>
            <a:ext cx="9170894" cy="439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63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48977-DE4E-451A-B07E-A5CB70F93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922462"/>
          </a:xfrm>
        </p:spPr>
        <p:txBody>
          <a:bodyPr>
            <a:normAutofit fontScale="90000"/>
          </a:bodyPr>
          <a:lstStyle/>
          <a:p>
            <a:r>
              <a:rPr lang="de-DE" dirty="0"/>
              <a:t>Viel gesehen, viel gelaufen und ….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C100362-579F-4D34-B3A6-1FAED0DF8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2290" name="Picture 2" descr="e7c71a19-b20c-46cb-806b-1c126e5344cd@sverfurt">
            <a:extLst>
              <a:ext uri="{FF2B5EF4-FFF2-40B4-BE49-F238E27FC236}">
                <a16:creationId xmlns:a16="http://schemas.microsoft.com/office/drawing/2014/main" id="{BDFA5E5B-0800-4E58-8F60-E27A35FF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187" y="2794701"/>
            <a:ext cx="4571625" cy="342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37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C90584-F969-435F-BEC3-C812BE648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Helsiniki</a:t>
            </a:r>
            <a:endParaRPr lang="de-DE" dirty="0"/>
          </a:p>
        </p:txBody>
      </p:sp>
      <p:pic>
        <p:nvPicPr>
          <p:cNvPr id="1026" name="Picture 2" descr="e47ddcd1-6c6f-4de8-9288-6d190bc185a5@sverfurt">
            <a:extLst>
              <a:ext uri="{FF2B5EF4-FFF2-40B4-BE49-F238E27FC236}">
                <a16:creationId xmlns:a16="http://schemas.microsoft.com/office/drawing/2014/main" id="{EA408D73-08BA-4FF5-9DC9-BBE902043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3955" y="2436690"/>
            <a:ext cx="3890681" cy="291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811c629b-7886-48b7-a424-4d955de9a496@sverfurt">
            <a:extLst>
              <a:ext uri="{FF2B5EF4-FFF2-40B4-BE49-F238E27FC236}">
                <a16:creationId xmlns:a16="http://schemas.microsoft.com/office/drawing/2014/main" id="{93405CD9-9880-4AE5-9026-0709CDCB2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0648" y="2759450"/>
            <a:ext cx="3227052" cy="242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edd6f94-37c0-4db7-90fa-bdad29361a4c@sverfurt">
            <a:extLst>
              <a:ext uri="{FF2B5EF4-FFF2-40B4-BE49-F238E27FC236}">
                <a16:creationId xmlns:a16="http://schemas.microsoft.com/office/drawing/2014/main" id="{174142AA-AD98-4A10-A5C8-9D015CFE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9642" y="2478196"/>
            <a:ext cx="3843245" cy="288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FB637-C189-42EB-BF5D-7D76011C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34" y="329061"/>
            <a:ext cx="10364451" cy="1596177"/>
          </a:xfrm>
        </p:spPr>
        <p:txBody>
          <a:bodyPr/>
          <a:lstStyle/>
          <a:p>
            <a:r>
              <a:rPr lang="de-DE" dirty="0"/>
              <a:t>Sehenswürdigkeiten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3C8EE4-61F6-4D62-A894-197081AF4D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1197546" y="5045923"/>
            <a:ext cx="3671795" cy="20374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ABA43C-730C-4FB0-B1A0-E99B1842C9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793071" y="3505329"/>
            <a:ext cx="5105400" cy="342410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 descr="5e229849-beb8-4254-acd7-b0c7d91a3d19@sverfurt">
            <a:extLst>
              <a:ext uri="{FF2B5EF4-FFF2-40B4-BE49-F238E27FC236}">
                <a16:creationId xmlns:a16="http://schemas.microsoft.com/office/drawing/2014/main" id="{CEE337D1-E11D-424C-A705-4F1B9E4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8777" y="2493352"/>
            <a:ext cx="4383693" cy="32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07fa4792-8b8f-426e-89f6-db92317d3e90@sverfurt">
            <a:extLst>
              <a:ext uri="{FF2B5EF4-FFF2-40B4-BE49-F238E27FC236}">
                <a16:creationId xmlns:a16="http://schemas.microsoft.com/office/drawing/2014/main" id="{2CED55FD-87CE-4110-9F39-D6515CB1F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0469" y="3225432"/>
            <a:ext cx="3567579" cy="267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aae7703-2a8d-4e9b-aa36-a822f6005603@sverfurt">
            <a:extLst>
              <a:ext uri="{FF2B5EF4-FFF2-40B4-BE49-F238E27FC236}">
                <a16:creationId xmlns:a16="http://schemas.microsoft.com/office/drawing/2014/main" id="{07F38311-39A2-4B62-A8D2-997CD7F23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0752" y="2511330"/>
            <a:ext cx="4383694" cy="3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08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43D30-DD65-4F93-9159-91F19B867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6620756" y="1756754"/>
            <a:ext cx="10364451" cy="15961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B43177-B44B-4119-AF99-CD9724A75F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1060785" y="3505329"/>
            <a:ext cx="5106026" cy="342410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993C32D-8609-42A9-A3C2-C973D7DD9C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2840f2a6-ae40-49f1-8267-22cb8e5af859@sverfurt">
            <a:extLst>
              <a:ext uri="{FF2B5EF4-FFF2-40B4-BE49-F238E27FC236}">
                <a16:creationId xmlns:a16="http://schemas.microsoft.com/office/drawing/2014/main" id="{2548671F-1B73-4E29-AFDD-1B1517E87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774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897d2c26-2290-4f5f-94a5-dca166e86f14@sverfurt">
            <a:extLst>
              <a:ext uri="{FF2B5EF4-FFF2-40B4-BE49-F238E27FC236}">
                <a16:creationId xmlns:a16="http://schemas.microsoft.com/office/drawing/2014/main" id="{D8DD5440-5BDE-45E3-A2A3-66A908619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1744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732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6CBA2C-8CDA-4DCB-84E7-C560F21244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1D1CD6-6375-4EB5-B747-EA8ADDB4692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9" name="Picture 3" descr="1fb53776-aa7d-4f42-b8e5-62f66034aef2@sverfurt">
            <a:extLst>
              <a:ext uri="{FF2B5EF4-FFF2-40B4-BE49-F238E27FC236}">
                <a16:creationId xmlns:a16="http://schemas.microsoft.com/office/drawing/2014/main" id="{C2FAC073-2447-44A6-BAF7-F3D920091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474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572468d-7810-4f37-b804-2a3ad6096f99@sverfurt">
            <a:extLst>
              <a:ext uri="{FF2B5EF4-FFF2-40B4-BE49-F238E27FC236}">
                <a16:creationId xmlns:a16="http://schemas.microsoft.com/office/drawing/2014/main" id="{B5225806-1CF3-4B2E-85EB-6EEF101F3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69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F828-2597-456D-9CFD-21950630B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F47155-159F-4866-A77A-7F7E72C4C5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1060785" y="3505329"/>
            <a:ext cx="5106026" cy="3424107"/>
          </a:xfrm>
        </p:spPr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BDB8B3-02AB-4BC0-87FC-9E7DAD3DE2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 descr="6dfb9d8b-1a28-4a50-aae4-c34f223079ef@sverfurt">
            <a:extLst>
              <a:ext uri="{FF2B5EF4-FFF2-40B4-BE49-F238E27FC236}">
                <a16:creationId xmlns:a16="http://schemas.microsoft.com/office/drawing/2014/main" id="{33B27D09-8D8D-4ACF-8266-26C8069AF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774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64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E2F77-B7E4-4807-9F03-6E21FC81C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6620756" y="1756754"/>
            <a:ext cx="10364451" cy="159617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2CDC4D-EC8B-4230-8F9D-B5F6096BCE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1060785" y="3505329"/>
            <a:ext cx="5106026" cy="342410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9F2ADB6-9673-4AC8-B65D-6B14E5A7762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146" name="Picture 2" descr="7aa40479-c48c-459e-8769-be332c265baf@sverfurt">
            <a:extLst>
              <a:ext uri="{FF2B5EF4-FFF2-40B4-BE49-F238E27FC236}">
                <a16:creationId xmlns:a16="http://schemas.microsoft.com/office/drawing/2014/main" id="{FC394830-53DA-49FF-9C6E-E26519279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1774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4c743666-34ed-4d91-a386-de4516e9fda3@sverfurt">
            <a:extLst>
              <a:ext uri="{FF2B5EF4-FFF2-40B4-BE49-F238E27FC236}">
                <a16:creationId xmlns:a16="http://schemas.microsoft.com/office/drawing/2014/main" id="{50E8BDE0-6C0B-408F-8532-C29B55A05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1744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97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9DDD4-D23E-4095-9C71-89EBE8ADA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9648"/>
          </a:xfrm>
        </p:spPr>
        <p:txBody>
          <a:bodyPr/>
          <a:lstStyle/>
          <a:p>
            <a:r>
              <a:rPr lang="de-DE" dirty="0"/>
              <a:t>Schulbesuche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F25025-4C0F-46A6-8CCD-A056909F73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1592848" y="4856135"/>
            <a:ext cx="3435071" cy="181323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5F90C7-6689-4692-8F6A-42A62411D9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rot="5400000">
            <a:off x="14213142" y="3004464"/>
            <a:ext cx="3269476" cy="2403166"/>
          </a:xfrm>
        </p:spPr>
        <p:txBody>
          <a:bodyPr/>
          <a:lstStyle/>
          <a:p>
            <a:endParaRPr lang="de-DE"/>
          </a:p>
        </p:txBody>
      </p:sp>
      <p:pic>
        <p:nvPicPr>
          <p:cNvPr id="7170" name="Picture 2" descr="d1fbab6b-7c75-4302-bc83-8c5f0ad84ec6@sverfurt">
            <a:extLst>
              <a:ext uri="{FF2B5EF4-FFF2-40B4-BE49-F238E27FC236}">
                <a16:creationId xmlns:a16="http://schemas.microsoft.com/office/drawing/2014/main" id="{AC26372C-B9B9-409D-95EB-C367B7AE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53" y="2252345"/>
            <a:ext cx="4101074" cy="307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f030eb78-6e5a-428b-9487-49e813d3f24e@sverfurt">
            <a:extLst>
              <a:ext uri="{FF2B5EF4-FFF2-40B4-BE49-F238E27FC236}">
                <a16:creationId xmlns:a16="http://schemas.microsoft.com/office/drawing/2014/main" id="{9BC1CBD7-1962-4959-9157-F32E7D4DB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74458" y="2252345"/>
            <a:ext cx="4101073" cy="30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4733bbe1-40a3-4163-91d3-75dd801fd4ec@sverfurt">
            <a:extLst>
              <a:ext uri="{FF2B5EF4-FFF2-40B4-BE49-F238E27FC236}">
                <a16:creationId xmlns:a16="http://schemas.microsoft.com/office/drawing/2014/main" id="{E5F7AF45-6A9B-479A-91E1-5A44D088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8966" y="2252347"/>
            <a:ext cx="4101073" cy="307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0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318C7-AD2B-469E-8F69-4F16C4F9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>
            <a:off x="9167103" y="2692250"/>
            <a:ext cx="6433804" cy="815543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954AE6-F977-413F-9F00-2A17ECBDF6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5400000">
            <a:off x="2772124" y="5649382"/>
            <a:ext cx="3409025" cy="1938727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A9F7A90-1D34-43ED-8786-101DEA66DAC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 rot="5400000">
            <a:off x="11501437" y="4460983"/>
            <a:ext cx="5105400" cy="3424107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8194" name="Picture 2" descr="75cd3600-1181-4f12-b9d3-fd4b5efc2d66@sverfurt">
            <a:extLst>
              <a:ext uri="{FF2B5EF4-FFF2-40B4-BE49-F238E27FC236}">
                <a16:creationId xmlns:a16="http://schemas.microsoft.com/office/drawing/2014/main" id="{AE868B63-866A-4CDD-BD5C-E1DD0A161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921" y="535325"/>
            <a:ext cx="3025308" cy="2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67095090-6564-4b40-ae4a-b95c9ca6186f@sverfurt">
            <a:extLst>
              <a:ext uri="{FF2B5EF4-FFF2-40B4-BE49-F238E27FC236}">
                <a16:creationId xmlns:a16="http://schemas.microsoft.com/office/drawing/2014/main" id="{05EC93CD-3C14-40F3-AAA2-2CB81E93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06551" y="603684"/>
            <a:ext cx="3070131" cy="23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d7f2f76-6a5d-426f-8619-2c7caa75d50e@sverfurt">
            <a:extLst>
              <a:ext uri="{FF2B5EF4-FFF2-40B4-BE49-F238E27FC236}">
                <a16:creationId xmlns:a16="http://schemas.microsoft.com/office/drawing/2014/main" id="{1AEB8D4F-F205-4BE6-92AA-4A96FB08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34157" y="573981"/>
            <a:ext cx="3334562" cy="250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86e2eac0-8932-400f-94fa-9cfb40ba7e52@sverfurt">
            <a:extLst>
              <a:ext uri="{FF2B5EF4-FFF2-40B4-BE49-F238E27FC236}">
                <a16:creationId xmlns:a16="http://schemas.microsoft.com/office/drawing/2014/main" id="{B44B4A06-638F-4E0E-B717-0F2153B1E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10556" y="3139610"/>
            <a:ext cx="4069976" cy="3052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390c5186-7059-4428-bb33-b51014c9d32b@sverfurt">
            <a:extLst>
              <a:ext uri="{FF2B5EF4-FFF2-40B4-BE49-F238E27FC236}">
                <a16:creationId xmlns:a16="http://schemas.microsoft.com/office/drawing/2014/main" id="{DB9BF0EB-F1F9-4616-9190-BAB9DCAD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0349" y="3361486"/>
            <a:ext cx="3478305" cy="26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04473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23</Words>
  <Application>Microsoft Office PowerPoint</Application>
  <PresentationFormat>Breitbild</PresentationFormat>
  <Paragraphs>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Tw Cen MT</vt:lpstr>
      <vt:lpstr>Tropfen</vt:lpstr>
      <vt:lpstr>Finnland</vt:lpstr>
      <vt:lpstr>Helsiniki</vt:lpstr>
      <vt:lpstr>Sehenswürdigkeiten</vt:lpstr>
      <vt:lpstr>PowerPoint-Präsentation</vt:lpstr>
      <vt:lpstr>PowerPoint-Präsentation</vt:lpstr>
      <vt:lpstr>PowerPoint-Präsentation</vt:lpstr>
      <vt:lpstr>PowerPoint-Präsentation</vt:lpstr>
      <vt:lpstr>Schulbesuche</vt:lpstr>
      <vt:lpstr>PowerPoint-Präsentation</vt:lpstr>
      <vt:lpstr>PowerPoint-Präsentation</vt:lpstr>
      <vt:lpstr>PowerPoint-Präsentation</vt:lpstr>
      <vt:lpstr>Ein Tag in estland</vt:lpstr>
      <vt:lpstr>Das hätten wir gern gesehen:</vt:lpstr>
      <vt:lpstr>Viel gesehen, viel gelaufen und 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Finnland</dc:title>
  <dc:creator>Sekretariat</dc:creator>
  <cp:lastModifiedBy>Sekretariat</cp:lastModifiedBy>
  <cp:revision>4</cp:revision>
  <dcterms:created xsi:type="dcterms:W3CDTF">2025-03-31T10:50:24Z</dcterms:created>
  <dcterms:modified xsi:type="dcterms:W3CDTF">2025-03-31T11:20:17Z</dcterms:modified>
</cp:coreProperties>
</file>